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4C43F-0AA8-4895-88F5-24D237B9F5A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57AD-DA19-4523-ADC5-0338F55F23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60671" y="1867154"/>
            <a:ext cx="2342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Tuesday, April 16, 2019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67000" y="1752600"/>
            <a:ext cx="37620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Attendees Verizon: </a:t>
            </a:r>
          </a:p>
          <a:p>
            <a:r>
              <a:rPr lang="en-US" sz="1100" dirty="0"/>
              <a:t>Attendees Company </a:t>
            </a:r>
            <a:r>
              <a:rPr lang="en-US" sz="1100" dirty="0" smtClean="0"/>
              <a:t>Name: 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-7323" y="3866417"/>
            <a:ext cx="6873631" cy="524903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74513" y="4168237"/>
            <a:ext cx="6324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Event  Agenda:</a:t>
            </a:r>
          </a:p>
          <a:p>
            <a:endParaRPr lang="en-US" sz="1600" dirty="0">
              <a:solidFill>
                <a:schemeClr val="bg1"/>
              </a:solidFill>
              <a:latin typeface="Verizon Apex Bold" panose="020B0604020202020204" pitchFamily="2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	</a:t>
            </a:r>
            <a:endParaRPr lang="en-US" sz="1600" dirty="0" smtClean="0">
              <a:solidFill>
                <a:schemeClr val="bg1"/>
              </a:solidFill>
              <a:latin typeface="Verizon Apex Bold" panose="020B0604020202020204" pitchFamily="2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2:00 pm-2:10 pm     Verizon </a:t>
            </a:r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Welcome &amp; </a:t>
            </a:r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Introductions</a:t>
            </a:r>
          </a:p>
          <a:p>
            <a:endParaRPr lang="en-US" sz="1600" dirty="0">
              <a:solidFill>
                <a:schemeClr val="bg1"/>
              </a:solidFill>
              <a:latin typeface="Verizon Apex Bold" panose="020B0604020202020204" pitchFamily="2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2:10 pm-2:35 </a:t>
            </a:r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pm	</a:t>
            </a:r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Google Suite for Enterprise</a:t>
            </a:r>
          </a:p>
          <a:p>
            <a:endParaRPr lang="en-US" sz="1600" dirty="0">
              <a:solidFill>
                <a:schemeClr val="bg1"/>
              </a:solidFill>
              <a:latin typeface="Verizon Apex Bold" panose="020B0604020202020204" pitchFamily="2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2:35 pm-3:00 pm</a:t>
            </a:r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	IBM: Unified Endpoint </a:t>
            </a:r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Management</a:t>
            </a:r>
          </a:p>
          <a:p>
            <a:endParaRPr lang="en-US" sz="1600" dirty="0">
              <a:solidFill>
                <a:schemeClr val="bg1"/>
              </a:solidFill>
              <a:latin typeface="Verizon Apex Bold" panose="020B0604020202020204" pitchFamily="2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3:00 pm-3:25 </a:t>
            </a:r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pm	</a:t>
            </a:r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Lookout  Mobile Security</a:t>
            </a:r>
          </a:p>
          <a:p>
            <a:endParaRPr lang="en-US" sz="1600" dirty="0" smtClean="0">
              <a:solidFill>
                <a:schemeClr val="bg1"/>
              </a:solidFill>
              <a:latin typeface="Verizon Apex Bold" panose="020B0604020202020204" pitchFamily="2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3:00 pm-3:25 pm	</a:t>
            </a:r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Cradlepoint: Business Continuity </a:t>
            </a:r>
          </a:p>
          <a:p>
            <a:endParaRPr lang="en-US" sz="1600" dirty="0" smtClean="0">
              <a:solidFill>
                <a:schemeClr val="bg1"/>
              </a:solidFill>
              <a:latin typeface="Verizon Apex Bold" panose="020B0604020202020204" pitchFamily="2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3:30 </a:t>
            </a:r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pm -</a:t>
            </a:r>
            <a:r>
              <a:rPr lang="en-US" sz="1600" dirty="0" smtClean="0">
                <a:solidFill>
                  <a:schemeClr val="bg1"/>
                </a:solidFill>
                <a:latin typeface="Verizon Apex Bold" panose="020B0604020202020204" pitchFamily="2" charset="0"/>
              </a:rPr>
              <a:t>5:30 </a:t>
            </a:r>
            <a:r>
              <a:rPr lang="en-US" sz="1600" dirty="0">
                <a:solidFill>
                  <a:schemeClr val="bg1"/>
                </a:solidFill>
                <a:latin typeface="Verizon Apex Bold" panose="020B0604020202020204" pitchFamily="2" charset="0"/>
              </a:rPr>
              <a:t>pm	Food and Golf</a:t>
            </a:r>
          </a:p>
        </p:txBody>
      </p:sp>
      <p:pic>
        <p:nvPicPr>
          <p:cNvPr id="1028" name="Picture 4" descr="Image result for top golf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815" y="7678968"/>
            <a:ext cx="1996896" cy="11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AutoShape 6" descr="Image result for Verizon logo bla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8" descr="Image result for Verizon logo bla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10" descr="Image result for Verizon logo blac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Image result for Verizon logo 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190" y="3316027"/>
            <a:ext cx="2827245" cy="167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56"/>
            <a:ext cx="6858000" cy="3857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Verizon Apex Bold</vt:lpstr>
      <vt:lpstr>Office Theme</vt:lpstr>
      <vt:lpstr>PowerPoint Presentation</vt:lpstr>
    </vt:vector>
  </TitlesOfParts>
  <Company>Verizon Wireless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Mikeal R Morgan</dc:creator>
  <cp:lastModifiedBy>Wood, Bodie William</cp:lastModifiedBy>
  <cp:revision>21</cp:revision>
  <cp:lastPrinted>2019-07-10T20:15:04Z</cp:lastPrinted>
  <dcterms:created xsi:type="dcterms:W3CDTF">2016-01-11T19:49:18Z</dcterms:created>
  <dcterms:modified xsi:type="dcterms:W3CDTF">2019-07-10T20:33:52Z</dcterms:modified>
</cp:coreProperties>
</file>